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7" r:id="rId2"/>
    <p:sldId id="258" r:id="rId3"/>
    <p:sldId id="259" r:id="rId4"/>
    <p:sldId id="266" r:id="rId5"/>
    <p:sldId id="260" r:id="rId6"/>
    <p:sldId id="261" r:id="rId7"/>
    <p:sldId id="262" r:id="rId8"/>
    <p:sldId id="264" r:id="rId9"/>
    <p:sldId id="265" r:id="rId10"/>
    <p:sldId id="271" r:id="rId11"/>
    <p:sldId id="269" r:id="rId12"/>
    <p:sldId id="270" r:id="rId13"/>
    <p:sldId id="268" r:id="rId14"/>
    <p:sldId id="263" r:id="rId15"/>
  </p:sldIdLst>
  <p:sldSz cx="9906000" cy="6858000" type="A4"/>
  <p:notesSz cx="6858000" cy="9144000"/>
  <p:defaultTextStyle>
    <a:defPPr>
      <a:defRPr lang="ko-KR"/>
    </a:defPPr>
    <a:lvl1pPr marL="0" algn="l" defTabSz="1082524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1262" algn="l" defTabSz="1082524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2524" algn="l" defTabSz="1082524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23785" algn="l" defTabSz="1082524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65046" algn="l" defTabSz="1082524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06308" algn="l" defTabSz="1082524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47570" algn="l" defTabSz="1082524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788832" algn="l" defTabSz="1082524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30093" algn="l" defTabSz="1082524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00"/>
    <a:srgbClr val="94AB7D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344" y="-78"/>
      </p:cViewPr>
      <p:guideLst>
        <p:guide orient="horz" pos="2161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06EC05-BDE5-4C20-97ED-E15FFC880C67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D2094-003D-40B7-A754-53671A8E59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209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252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541262" algn="l" defTabSz="108252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1082524" algn="l" defTabSz="108252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623785" algn="l" defTabSz="108252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2165046" algn="l" defTabSz="108252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2706308" algn="l" defTabSz="108252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3247570" algn="l" defTabSz="108252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3788832" algn="l" defTabSz="108252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4330093" algn="l" defTabSz="108252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609601"/>
            <a:ext cx="84201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4953000"/>
            <a:ext cx="69342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1C539-03A1-422D-9CA1-AA5476360381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ED306E-F09A-4EDB-828B-27FD3FFD70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1C539-03A1-422D-9CA1-AA5476360381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D306E-F09A-4EDB-828B-27FD3FFD701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1C539-03A1-422D-9CA1-AA5476360381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D306E-F09A-4EDB-828B-27FD3FFD701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1C539-03A1-422D-9CA1-AA5476360381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D306E-F09A-4EDB-828B-27FD3FFD701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1371601"/>
            <a:ext cx="84201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4068764"/>
            <a:ext cx="84201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1C539-03A1-422D-9CA1-AA5476360381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D306E-F09A-4EDB-828B-27FD3FFD70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>
          <a:xfrm>
            <a:off x="4870451" y="3924300"/>
            <a:ext cx="91836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087145" y="3924300"/>
            <a:ext cx="91836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54790" y="3924300"/>
            <a:ext cx="91836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1C539-03A1-422D-9CA1-AA5476360381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D306E-F09A-4EDB-828B-27FD3FFD70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" y="1600200"/>
            <a:ext cx="4378452" cy="452628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1" y="1600200"/>
            <a:ext cx="4376870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5552" y="1600200"/>
            <a:ext cx="4378589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1C539-03A1-422D-9CA1-AA5476360381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D306E-F09A-4EDB-828B-27FD3FFD70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95300" y="2212848"/>
            <a:ext cx="4378452" cy="391363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5061966" y="2212849"/>
            <a:ext cx="4378452" cy="39131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1C539-03A1-422D-9CA1-AA5476360381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D306E-F09A-4EDB-828B-27FD3FFD701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1C539-03A1-422D-9CA1-AA5476360381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D306E-F09A-4EDB-828B-27FD3FFD701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9346" y="266701"/>
            <a:ext cx="3259006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066" y="273051"/>
            <a:ext cx="541218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99346" y="2438401"/>
            <a:ext cx="3259006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1C539-03A1-422D-9CA1-AA5476360381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D306E-F09A-4EDB-828B-27FD3FFD701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9541" y="228600"/>
            <a:ext cx="6187809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33805" y="1143000"/>
            <a:ext cx="655928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19541" y="5810250"/>
            <a:ext cx="6187809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1C539-03A1-422D-9CA1-AA5476360381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D306E-F09A-4EDB-828B-27FD3FFD701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0"/>
            <a:ext cx="89154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93628" y="6356351"/>
            <a:ext cx="2259806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88F1C539-03A1-422D-9CA1-AA5476360381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4096" y="6356351"/>
            <a:ext cx="3085306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5219" y="6356351"/>
            <a:ext cx="608806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1DED306E-F09A-4EDB-828B-27FD3FFD70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>
          <a:xfrm>
            <a:off x="9162574" y="6499384"/>
            <a:ext cx="91836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616546" y="6499384"/>
            <a:ext cx="91836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11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9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40.png"/><Relationship Id="rId4" Type="http://schemas.openxmlformats.org/officeDocument/2006/relationships/image" Target="../media/image11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5.png"/><Relationship Id="rId10" Type="http://schemas.openxmlformats.org/officeDocument/2006/relationships/image" Target="../media/image38.png"/><Relationship Id="rId4" Type="http://schemas.openxmlformats.org/officeDocument/2006/relationships/image" Target="../media/image44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12" Type="http://schemas.openxmlformats.org/officeDocument/2006/relationships/image" Target="../media/image23.png"/><Relationship Id="rId2" Type="http://schemas.openxmlformats.org/officeDocument/2006/relationships/image" Target="../media/image14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59598" y="1449491"/>
            <a:ext cx="32243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tx2"/>
                </a:solidFill>
              </a:rPr>
              <a:t> </a:t>
            </a:r>
            <a:r>
              <a:rPr lang="en-US" altLang="ko-KR" sz="4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itchFamily="18" charset="-127"/>
                <a:ea typeface="HY나무B" pitchFamily="18" charset="-127"/>
              </a:rPr>
              <a:t>PORTFOLIO</a:t>
            </a:r>
            <a:endParaRPr lang="ko-KR" altLang="en-US" sz="44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85048" y="2218932"/>
            <a:ext cx="1050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장 준 </a:t>
            </a:r>
            <a:r>
              <a:rPr lang="ko-KR" altLang="en-US" sz="2000" dirty="0" err="1" smtClean="0">
                <a:latin typeface="나눔고딕" pitchFamily="50" charset="-127"/>
                <a:ea typeface="나눔고딕" pitchFamily="50" charset="-127"/>
              </a:rPr>
              <a:t>희</a:t>
            </a:r>
            <a:endParaRPr lang="ko-KR" altLang="en-US" sz="20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937167" y="2276872"/>
            <a:ext cx="0" cy="1224136"/>
          </a:xfrm>
          <a:prstGeom prst="line">
            <a:avLst/>
          </a:prstGeom>
          <a:ln>
            <a:gradFill flip="none" rotWithShape="1">
              <a:gsLst>
                <a:gs pos="0">
                  <a:schemeClr val="tx1"/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107171" y="2523194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smtClean="0">
                <a:latin typeface="나눔고딕" pitchFamily="50" charset="-127"/>
                <a:ea typeface="나눔고딕" pitchFamily="50" charset="-127"/>
              </a:rPr>
              <a:t>Jang Jun </a:t>
            </a:r>
            <a:r>
              <a:rPr lang="en-US" altLang="ko-KR" sz="1800" dirty="0" err="1" smtClean="0">
                <a:latin typeface="나눔고딕" pitchFamily="50" charset="-127"/>
                <a:ea typeface="나눔고딕" pitchFamily="50" charset="-127"/>
              </a:rPr>
              <a:t>hee</a:t>
            </a:r>
            <a:endParaRPr lang="ko-KR" altLang="en-US" sz="1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07171" y="2892526"/>
            <a:ext cx="222607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나눔고딕" pitchFamily="50" charset="-127"/>
                <a:ea typeface="나눔고딕" pitchFamily="50" charset="-127"/>
              </a:rPr>
              <a:t>+82 10 4189 0635</a:t>
            </a:r>
          </a:p>
          <a:p>
            <a:r>
              <a:rPr lang="en-US" altLang="ko-KR" sz="1100" dirty="0" smtClean="0">
                <a:latin typeface="나눔고딕" pitchFamily="50" charset="-127"/>
                <a:ea typeface="나눔고딕" pitchFamily="50" charset="-127"/>
              </a:rPr>
              <a:t>1996. 4 . 4</a:t>
            </a:r>
          </a:p>
          <a:p>
            <a:r>
              <a:rPr lang="en-US" altLang="ko-KR" sz="1100" dirty="0" smtClean="0">
                <a:latin typeface="나눔고딕" pitchFamily="50" charset="-127"/>
                <a:ea typeface="나눔고딕" pitchFamily="50" charset="-127"/>
              </a:rPr>
              <a:t>junhui4189@daum.net</a:t>
            </a:r>
            <a:endParaRPr lang="ko-KR" altLang="en-US" sz="11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21043" y="1072037"/>
            <a:ext cx="223224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PROJECT</a:t>
            </a:r>
            <a:endParaRPr lang="ko-KR" altLang="en-US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6196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9608" y="476672"/>
            <a:ext cx="5922802" cy="42261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2480" y="116632"/>
            <a:ext cx="3528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Genesis(</a:t>
            </a:r>
            <a:r>
              <a:rPr lang="ko-KR" altLang="en-US" sz="1400" dirty="0" err="1" smtClean="0">
                <a:latin typeface="HY나무B" pitchFamily="18" charset="-127"/>
                <a:ea typeface="HY나무B" pitchFamily="18" charset="-127"/>
              </a:rPr>
              <a:t>데스크</a:t>
            </a:r>
            <a:r>
              <a:rPr lang="ko-KR" altLang="en-US" sz="1400" dirty="0" err="1">
                <a:latin typeface="HY나무B" pitchFamily="18" charset="-127"/>
                <a:ea typeface="HY나무B" pitchFamily="18" charset="-127"/>
              </a:rPr>
              <a:t>탑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2" y="1196752"/>
            <a:ext cx="4006586" cy="2072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01072" y="523419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Color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5651261" y="898007"/>
            <a:ext cx="606431" cy="4823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431244" y="1380384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#000000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76432" y="1360571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#FFFFFF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764012" y="884102"/>
            <a:ext cx="606431" cy="48237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563172" y="1360570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#241a0e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62175" y="1787206"/>
            <a:ext cx="889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Fonts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5622672" y="2125759"/>
            <a:ext cx="1568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/>
              <a:t>Nanum</a:t>
            </a:r>
            <a:r>
              <a:rPr lang="en-US" altLang="ko-KR" sz="1200" dirty="0" smtClean="0"/>
              <a:t> Gothic</a:t>
            </a:r>
            <a:endParaRPr lang="ko-KR" altLang="en-US" sz="1200" dirty="0"/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575" y="1886591"/>
            <a:ext cx="1556848" cy="89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995504" y="2975144"/>
            <a:ext cx="889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Icons</a:t>
            </a:r>
            <a:endParaRPr lang="ko-KR" altLang="en-US" sz="16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672" y="3287949"/>
            <a:ext cx="358316" cy="25016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974" y="3294376"/>
            <a:ext cx="349976" cy="24434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261" y="3641285"/>
            <a:ext cx="236749" cy="23674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35300" y="3641285"/>
            <a:ext cx="243455" cy="2434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410" y="3280477"/>
            <a:ext cx="1047750" cy="40957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499" y="4077072"/>
            <a:ext cx="342900" cy="3429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619" y="4088087"/>
            <a:ext cx="342900" cy="3429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594" y="4088087"/>
            <a:ext cx="342900" cy="3429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050" y="4088087"/>
            <a:ext cx="342900" cy="3429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54693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7600" y="637114"/>
            <a:ext cx="5922802" cy="4226166"/>
          </a:xfrm>
          <a:prstGeom prst="rect">
            <a:avLst/>
          </a:prstGeom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89" y="1228850"/>
            <a:ext cx="3798824" cy="2309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2480" y="116632"/>
            <a:ext cx="3528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LACOSTE KR (</a:t>
            </a:r>
            <a:r>
              <a:rPr lang="ko-KR" altLang="en-US" sz="1400" dirty="0" err="1" smtClean="0">
                <a:latin typeface="HY나무B" pitchFamily="18" charset="-127"/>
                <a:ea typeface="HY나무B" pitchFamily="18" charset="-127"/>
              </a:rPr>
              <a:t>반응형웹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5601072" y="523419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Color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5651261" y="898007"/>
            <a:ext cx="606431" cy="4823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431244" y="1380384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#000000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76432" y="1360571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#FFFFFF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764012" y="884102"/>
            <a:ext cx="606431" cy="482377"/>
          </a:xfrm>
          <a:prstGeom prst="rect">
            <a:avLst/>
          </a:prstGeom>
          <a:solidFill>
            <a:srgbClr val="94A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563172" y="1360570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#adbfb1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62175" y="1787206"/>
            <a:ext cx="889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Fonts</a:t>
            </a:r>
            <a:endParaRPr lang="ko-KR" alt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5622672" y="2125759"/>
            <a:ext cx="1568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/>
              <a:t>Nanum</a:t>
            </a:r>
            <a:r>
              <a:rPr lang="en-US" altLang="ko-KR" sz="1200" dirty="0" smtClean="0"/>
              <a:t> Gothic</a:t>
            </a:r>
            <a:endParaRPr lang="ko-KR" altLang="en-US" sz="1200" dirty="0"/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575" y="1886591"/>
            <a:ext cx="1556848" cy="89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995504" y="2975144"/>
            <a:ext cx="889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Icons</a:t>
            </a: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031" y="3313698"/>
            <a:ext cx="1139935" cy="26959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672" y="3287949"/>
            <a:ext cx="358316" cy="25016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974" y="3294376"/>
            <a:ext cx="349976" cy="24434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261" y="3641285"/>
            <a:ext cx="236749" cy="23674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35300" y="3641285"/>
            <a:ext cx="243455" cy="2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66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576" y="908720"/>
            <a:ext cx="5922802" cy="4226166"/>
          </a:xfrm>
          <a:prstGeom prst="rect">
            <a:avLst/>
          </a:prstGeom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5" y="1484784"/>
            <a:ext cx="3933487" cy="227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2480" y="116632"/>
            <a:ext cx="3528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하나투어 </a:t>
            </a:r>
            <a:r>
              <a:rPr lang="en-US" altLang="ko-KR" sz="1400" dirty="0" smtClean="0"/>
              <a:t>(</a:t>
            </a:r>
            <a:r>
              <a:rPr lang="ko-KR" altLang="en-US" sz="1400" dirty="0" err="1" smtClean="0">
                <a:latin typeface="HY나무B" pitchFamily="18" charset="-127"/>
                <a:ea typeface="HY나무B" pitchFamily="18" charset="-127"/>
              </a:rPr>
              <a:t>반응형웹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5601072" y="523419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Color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5651261" y="898007"/>
            <a:ext cx="606431" cy="4823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431244" y="1380384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#000000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76432" y="1360571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#FFFFFF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764012" y="884102"/>
            <a:ext cx="606431" cy="4823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563172" y="1360570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#9acd32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62175" y="1787206"/>
            <a:ext cx="889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Fonts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5622672" y="2125759"/>
            <a:ext cx="1568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/>
              <a:t>Nanum</a:t>
            </a:r>
            <a:r>
              <a:rPr lang="en-US" altLang="ko-KR" sz="1200" dirty="0" smtClean="0"/>
              <a:t> Gothic</a:t>
            </a:r>
            <a:endParaRPr lang="ko-KR" altLang="en-US" sz="1200" dirty="0"/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575" y="1886591"/>
            <a:ext cx="1556848" cy="89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995504" y="2975144"/>
            <a:ext cx="889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Icons</a:t>
            </a:r>
            <a:endParaRPr lang="ko-KR" altLang="en-US" sz="16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672" y="3287949"/>
            <a:ext cx="358316" cy="25016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974" y="3294376"/>
            <a:ext cx="349976" cy="24434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065" y="3287949"/>
            <a:ext cx="1151612" cy="22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1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7600" y="282214"/>
            <a:ext cx="5922802" cy="4226166"/>
          </a:xfrm>
          <a:prstGeom prst="rect">
            <a:avLst/>
          </a:prstGeom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23" y="980728"/>
            <a:ext cx="3853722" cy="2228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961" y="2661328"/>
            <a:ext cx="2409555" cy="2409555"/>
          </a:xfrm>
          <a:prstGeom prst="rect">
            <a:avLst/>
          </a:prstGeom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840" y="2994932"/>
            <a:ext cx="1008112" cy="1742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601072" y="523419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Color</a:t>
            </a:r>
            <a:endParaRPr lang="ko-KR" altLang="en-US" sz="1600" dirty="0"/>
          </a:p>
        </p:txBody>
      </p:sp>
      <p:sp>
        <p:nvSpPr>
          <p:cNvPr id="13" name="직사각형 12"/>
          <p:cNvSpPr/>
          <p:nvPr/>
        </p:nvSpPr>
        <p:spPr>
          <a:xfrm>
            <a:off x="5651261" y="898007"/>
            <a:ext cx="606431" cy="4823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431244" y="1380384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#000000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76432" y="1360571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#FFFFFF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62175" y="1787206"/>
            <a:ext cx="889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Fonts</a:t>
            </a:r>
            <a:endParaRPr lang="ko-KR" alt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5622672" y="2125759"/>
            <a:ext cx="1568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/>
              <a:t>Nanum</a:t>
            </a:r>
            <a:r>
              <a:rPr lang="en-US" altLang="ko-KR" sz="1200" dirty="0" smtClean="0"/>
              <a:t> Gothic</a:t>
            </a:r>
            <a:endParaRPr lang="ko-KR" altLang="en-US" sz="1200" dirty="0"/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575" y="1886591"/>
            <a:ext cx="1556848" cy="89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962174" y="2661328"/>
            <a:ext cx="889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Icons</a:t>
            </a:r>
            <a:endParaRPr lang="ko-KR" altLang="en-US" sz="16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264" y="3052841"/>
            <a:ext cx="1179616" cy="633040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5495026" y="3209189"/>
            <a:ext cx="345057" cy="34505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5912635" y="3209189"/>
            <a:ext cx="345057" cy="34505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6306573" y="3209189"/>
            <a:ext cx="345057" cy="34505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6714262" y="3209188"/>
            <a:ext cx="345057" cy="34505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84649" y="3250912"/>
            <a:ext cx="590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solidFill>
                  <a:schemeClr val="bg1"/>
                </a:solidFill>
              </a:rPr>
              <a:t>KR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88964" y="3245381"/>
            <a:ext cx="590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solidFill>
                  <a:schemeClr val="bg1"/>
                </a:solidFill>
              </a:rPr>
              <a:t>EN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21152" y="3250912"/>
            <a:ext cx="590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solidFill>
                  <a:schemeClr val="bg1"/>
                </a:solidFill>
              </a:rPr>
              <a:t>JP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714262" y="3244135"/>
            <a:ext cx="590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solidFill>
                  <a:schemeClr val="bg1"/>
                </a:solidFill>
              </a:rPr>
              <a:t>CH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72480" y="116632"/>
            <a:ext cx="3528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AIG(American informal Group)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(</a:t>
            </a:r>
            <a:r>
              <a:rPr lang="ko-KR" altLang="en-US" sz="1400" dirty="0" err="1" smtClean="0">
                <a:latin typeface="HY나무B" pitchFamily="18" charset="-127"/>
                <a:ea typeface="HY나무B" pitchFamily="18" charset="-127"/>
              </a:rPr>
              <a:t>반응형웹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064" y="3675343"/>
            <a:ext cx="342900" cy="3429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180" y="3694655"/>
            <a:ext cx="342900" cy="3429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582" y="3694655"/>
            <a:ext cx="342900" cy="3429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21228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7714" cy="6847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82011" y="3332003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 smtClean="0">
                <a:solidFill>
                  <a:schemeClr val="bg1"/>
                </a:solidFill>
              </a:rPr>
              <a:t>Color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4159" y="4514424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#FFFFFF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082830" y="3747338"/>
            <a:ext cx="614586" cy="614586"/>
          </a:xfrm>
          <a:prstGeom prst="rect">
            <a:avLst/>
          </a:prstGeom>
          <a:solidFill>
            <a:srgbClr val="CC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742051" y="4512935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Goldenrod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794" y="6187753"/>
            <a:ext cx="312658" cy="2887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7807571" y="5759270"/>
            <a:ext cx="771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</a:rPr>
              <a:t>Icons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303" y="6167865"/>
            <a:ext cx="302750" cy="3027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964" y="6097824"/>
            <a:ext cx="202087" cy="442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sp>
        <p:nvSpPr>
          <p:cNvPr id="11" name="직사각형 10"/>
          <p:cNvSpPr/>
          <p:nvPr/>
        </p:nvSpPr>
        <p:spPr>
          <a:xfrm>
            <a:off x="6854938" y="3747338"/>
            <a:ext cx="614586" cy="614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39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9339" y="91371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Contents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6177136" y="569912"/>
            <a:ext cx="3528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Hello There !</a:t>
            </a:r>
          </a:p>
          <a:p>
            <a:pPr algn="ctr"/>
            <a:r>
              <a:rPr lang="en-US" altLang="ko-KR" sz="800" dirty="0"/>
              <a:t>I AM JUNHEE-JANG, A NEW UI/UX DESIGNER</a:t>
            </a:r>
            <a:r>
              <a:rPr lang="en-US" altLang="ko-KR" sz="800" dirty="0" smtClean="0"/>
              <a:t/>
            </a:r>
            <a:br>
              <a:rPr lang="en-US" altLang="ko-KR" sz="800" dirty="0" smtClean="0"/>
            </a:br>
            <a:r>
              <a:rPr lang="en-US" altLang="ko-KR" sz="800" dirty="0"/>
              <a:t>THIS IS MY PORTFOLIO :)</a:t>
            </a:r>
            <a:endParaRPr lang="ko-KR" alt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6590285" y="1136182"/>
            <a:ext cx="26642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/>
              <a:t>포트폴리오 메인 화면과 소개</a:t>
            </a:r>
            <a:endParaRPr lang="ko-KR" alt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531387" y="332656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목차</a:t>
            </a:r>
            <a:endParaRPr lang="ko-KR" altLang="en-US" sz="110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5241032" y="332656"/>
            <a:ext cx="0" cy="6048672"/>
          </a:xfrm>
          <a:prstGeom prst="line">
            <a:avLst/>
          </a:prstGeom>
          <a:ln w="15875">
            <a:gradFill>
              <a:gsLst>
                <a:gs pos="0">
                  <a:schemeClr val="tx1"/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43750" y="1615589"/>
            <a:ext cx="2357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About Me</a:t>
            </a:r>
            <a:endParaRPr lang="ko-KR" alt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6393160" y="1931428"/>
            <a:ext cx="31622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/>
              <a:t>간단한 자기소개에 대한 설명과 포부</a:t>
            </a:r>
            <a:endParaRPr lang="ko-KR" alt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6700091" y="2437021"/>
            <a:ext cx="2357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Works</a:t>
            </a:r>
            <a:endParaRPr lang="ko-KR" alt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6399262" y="2773444"/>
            <a:ext cx="31622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/>
              <a:t>구현 가능한 기술에 대한 설명입니다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6743749" y="3306470"/>
            <a:ext cx="2357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GALLERY</a:t>
            </a:r>
            <a:endParaRPr lang="ko-KR" alt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6341308" y="3790201"/>
            <a:ext cx="31622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/>
              <a:t>작업 완료 또는 작업중인 </a:t>
            </a:r>
            <a:r>
              <a:rPr lang="ko-KR" altLang="en-US" sz="1100" dirty="0" err="1" smtClean="0"/>
              <a:t>모바일</a:t>
            </a:r>
            <a:r>
              <a:rPr lang="ko-KR" altLang="en-US" sz="1100" dirty="0" smtClean="0"/>
              <a:t> 웹</a:t>
            </a:r>
            <a:r>
              <a:rPr lang="en-US" altLang="ko-KR" sz="1100" dirty="0" smtClean="0"/>
              <a:t>&amp; </a:t>
            </a:r>
            <a:r>
              <a:rPr lang="ko-KR" altLang="en-US" sz="1100" dirty="0" err="1" smtClean="0"/>
              <a:t>데스크탑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&amp; </a:t>
            </a:r>
            <a:r>
              <a:rPr lang="ko-KR" altLang="en-US" sz="1100" dirty="0" err="1" smtClean="0"/>
              <a:t>반응형</a:t>
            </a:r>
            <a:r>
              <a:rPr lang="ko-KR" altLang="en-US" sz="1100" dirty="0" smtClean="0"/>
              <a:t> 웹 을 나타냅니다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6801704" y="4437112"/>
            <a:ext cx="2357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CONTACT</a:t>
            </a:r>
            <a:endParaRPr lang="ko-KR" alt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6399433" y="4869160"/>
            <a:ext cx="31622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/>
              <a:t>포트폴리오를 마치며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제작자인 저에게 연락할 수단에 대한 목록을 나타냅니다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52657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905999" cy="6918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352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1340768"/>
            <a:ext cx="2386523" cy="1165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2480" y="836712"/>
            <a:ext cx="20162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Fonts</a:t>
            </a:r>
            <a:endParaRPr lang="ko-KR" altLang="en-US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4" y="2472859"/>
            <a:ext cx="2376716" cy="1181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3573016"/>
            <a:ext cx="3888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https</a:t>
            </a:r>
            <a:r>
              <a:rPr lang="en-US" altLang="ko-KR" sz="1000" dirty="0"/>
              <a:t>://</a:t>
            </a:r>
            <a:r>
              <a:rPr lang="en-US" altLang="ko-KR" sz="1000" dirty="0" smtClean="0"/>
              <a:t>fonts.googleapis.com/css?family=Satisfy&amp;display=swap</a:t>
            </a:r>
          </a:p>
          <a:p>
            <a:r>
              <a:rPr lang="en-US" altLang="ko-KR" sz="1000" dirty="0"/>
              <a:t>https://fonts.googleapis.com/css?family=Kalam&amp;display=swap</a:t>
            </a:r>
          </a:p>
          <a:p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4" name="TextBox 3"/>
          <p:cNvSpPr txBox="1"/>
          <p:nvPr/>
        </p:nvSpPr>
        <p:spPr>
          <a:xfrm>
            <a:off x="5637076" y="890572"/>
            <a:ext cx="12241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Color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72476" y="2158656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#FFFFFF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6062211" y="2165082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#333333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6249144" y="1412776"/>
            <a:ext cx="792088" cy="6185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21034" y="944433"/>
            <a:ext cx="1331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Satisfy,Kalam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5823927" y="3596093"/>
            <a:ext cx="17007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jQuery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84301" y="4033845"/>
            <a:ext cx="3140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parallax scrolling</a:t>
            </a:r>
            <a:r>
              <a:rPr lang="ko-KR" altLang="en-US" sz="1200" dirty="0" smtClean="0"/>
              <a:t>을 이용한 전개 방식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200472" y="4187233"/>
            <a:ext cx="27363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Body fonts : </a:t>
            </a:r>
            <a:r>
              <a:rPr lang="en-US" altLang="ko-KR" dirty="0" err="1" smtClean="0"/>
              <a:t>Kalam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6186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076" y="0"/>
            <a:ext cx="1002607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257256" y="1769318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Fonts : </a:t>
            </a:r>
            <a:r>
              <a:rPr lang="en-US" altLang="ko-KR" sz="1600" dirty="0" err="1" smtClean="0"/>
              <a:t>Kalam</a:t>
            </a:r>
            <a:endParaRPr lang="ko-KR" altLang="en-US" sz="1600" dirty="0"/>
          </a:p>
        </p:txBody>
      </p:sp>
      <p:sp>
        <p:nvSpPr>
          <p:cNvPr id="3" name="직사각형 2"/>
          <p:cNvSpPr/>
          <p:nvPr/>
        </p:nvSpPr>
        <p:spPr>
          <a:xfrm>
            <a:off x="7113240" y="2699872"/>
            <a:ext cx="648072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545288" y="2348880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Color</a:t>
            </a:r>
            <a:endParaRPr lang="ko-KR" alt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7005228" y="3343007"/>
            <a:ext cx="8640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#000000</a:t>
            </a:r>
            <a:endParaRPr lang="ko-KR" altLang="en-US" sz="1100" dirty="0"/>
          </a:p>
        </p:txBody>
      </p:sp>
      <p:sp>
        <p:nvSpPr>
          <p:cNvPr id="9" name="직사각형 8"/>
          <p:cNvSpPr/>
          <p:nvPr/>
        </p:nvSpPr>
        <p:spPr>
          <a:xfrm>
            <a:off x="8049344" y="2687434"/>
            <a:ext cx="648072" cy="5760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940325" y="3343007"/>
            <a:ext cx="8640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#333333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8985448" y="2687434"/>
            <a:ext cx="648072" cy="576064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877436" y="3327463"/>
            <a:ext cx="8640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Gold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74335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093" y="5131716"/>
            <a:ext cx="1941583" cy="948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57932" y="4716218"/>
            <a:ext cx="16403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Fonts</a:t>
            </a:r>
            <a:endParaRPr lang="ko-KR" alt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5131716"/>
            <a:ext cx="1933605" cy="961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14099" y="6093296"/>
            <a:ext cx="31634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https</a:t>
            </a:r>
            <a:r>
              <a:rPr lang="en-US" altLang="ko-KR" sz="1000" dirty="0"/>
              <a:t>://</a:t>
            </a:r>
            <a:r>
              <a:rPr lang="en-US" altLang="ko-KR" sz="1000" dirty="0" smtClean="0"/>
              <a:t>fonts.googleapis.com/css?family=Satisfy&amp;display=swap</a:t>
            </a:r>
          </a:p>
          <a:p>
            <a:r>
              <a:rPr lang="en-US" altLang="ko-KR" sz="1000" dirty="0"/>
              <a:t>https://fonts.googleapis.com/css?family=Kalam&amp;display=swap</a:t>
            </a:r>
          </a:p>
          <a:p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7116435" y="4912815"/>
            <a:ext cx="99591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Color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21152" y="5758838"/>
            <a:ext cx="995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#FFFFFF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614390" y="5758839"/>
            <a:ext cx="995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#333333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7790139" y="5251294"/>
            <a:ext cx="644412" cy="5032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331490" y="764704"/>
            <a:ext cx="2305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SVG</a:t>
            </a:r>
            <a:r>
              <a:rPr lang="ko-KR" altLang="en-US" sz="1100" dirty="0" smtClean="0"/>
              <a:t>태그를 이용해서 애니메이션활용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02282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906000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642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464" y="103868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ea typeface="HY나무B" pitchFamily="18" charset="-127"/>
              </a:rPr>
              <a:t>국민재난안전포털</a:t>
            </a:r>
            <a:r>
              <a:rPr lang="en-US" altLang="ko-KR" sz="1400" dirty="0" smtClean="0">
                <a:latin typeface="HY나무B" pitchFamily="18" charset="-127"/>
                <a:ea typeface="HY나무B" pitchFamily="18" charset="-127"/>
              </a:rPr>
              <a:t>(</a:t>
            </a:r>
            <a:r>
              <a:rPr lang="ko-KR" altLang="en-US" sz="1400" dirty="0" err="1" smtClean="0">
                <a:latin typeface="HY나무B" pitchFamily="18" charset="-127"/>
                <a:ea typeface="HY나무B" pitchFamily="18" charset="-127"/>
              </a:rPr>
              <a:t>모바일</a:t>
            </a:r>
            <a:r>
              <a:rPr lang="en-US" altLang="ko-KR" sz="1400" dirty="0" smtClean="0">
                <a:latin typeface="HY나무B" pitchFamily="18" charset="-127"/>
                <a:ea typeface="HY나무B" pitchFamily="18" charset="-127"/>
              </a:rPr>
              <a:t>)</a:t>
            </a:r>
            <a:endParaRPr lang="ko-KR" altLang="en-US" sz="1400" dirty="0">
              <a:latin typeface="HY나무B" pitchFamily="18" charset="-127"/>
              <a:ea typeface="HY나무B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65" y="586595"/>
            <a:ext cx="2824385" cy="5691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050" y="3226278"/>
            <a:ext cx="1496263" cy="3052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549" y="620229"/>
            <a:ext cx="1291263" cy="2570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880992" y="6381328"/>
            <a:ext cx="3240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이미지 출처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:https://google.com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472835" y="476672"/>
            <a:ext cx="541299" cy="5412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60889" y="1029907"/>
            <a:ext cx="22322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linear-gradient(to bottom, #7593ff 0%,#d6d6ff</a:t>
            </a:r>
            <a:endParaRPr lang="ko-KR" altLang="en-US" sz="1100" dirty="0"/>
          </a:p>
        </p:txBody>
      </p:sp>
      <p:sp>
        <p:nvSpPr>
          <p:cNvPr id="9" name="직사각형 8"/>
          <p:cNvSpPr/>
          <p:nvPr/>
        </p:nvSpPr>
        <p:spPr>
          <a:xfrm>
            <a:off x="6219815" y="476672"/>
            <a:ext cx="541299" cy="5412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72835" y="103868"/>
            <a:ext cx="1208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Color</a:t>
            </a:r>
            <a:endParaRPr lang="ko-KR" alt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5632317" y="1896252"/>
            <a:ext cx="889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Fonts</a:t>
            </a:r>
            <a:endParaRPr lang="ko-KR" alt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5292814" y="2234805"/>
            <a:ext cx="1568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/>
              <a:t>Nanum</a:t>
            </a:r>
            <a:r>
              <a:rPr lang="en-US" altLang="ko-KR" sz="1200" dirty="0" smtClean="0"/>
              <a:t> Gothic</a:t>
            </a:r>
            <a:endParaRPr lang="ko-KR" altLang="en-US" sz="1200" dirty="0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717" y="1995637"/>
            <a:ext cx="1556848" cy="89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499172" y="3263165"/>
            <a:ext cx="1155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 smtClean="0"/>
              <a:t>jQuery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5370763" y="3601719"/>
            <a:ext cx="149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Image Slider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5666919" y="4005064"/>
            <a:ext cx="911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Icons</a:t>
            </a:r>
            <a:endParaRPr lang="ko-KR" altLang="en-US" sz="1600" dirty="0"/>
          </a:p>
        </p:txBody>
      </p:sp>
      <p:pic>
        <p:nvPicPr>
          <p:cNvPr id="8200" name="Picture 8" descr="D:\장준희\m1\img\split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347" y="4274999"/>
            <a:ext cx="1734935" cy="2030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256" y="4343618"/>
            <a:ext cx="1277761" cy="34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1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4" y="548680"/>
            <a:ext cx="2938156" cy="5763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8464" y="5762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HY나무B" pitchFamily="18" charset="-127"/>
                <a:ea typeface="HY나무B" pitchFamily="18" charset="-127"/>
              </a:rPr>
              <a:t>현대약품</a:t>
            </a:r>
            <a:r>
              <a:rPr lang="en-US" altLang="ko-KR" sz="1200" dirty="0" smtClean="0">
                <a:latin typeface="HY나무B" pitchFamily="18" charset="-127"/>
                <a:ea typeface="HY나무B" pitchFamily="18" charset="-127"/>
              </a:rPr>
              <a:t>(</a:t>
            </a:r>
            <a:r>
              <a:rPr lang="ko-KR" altLang="en-US" sz="1400" dirty="0" err="1" smtClean="0">
                <a:latin typeface="HY나무B" pitchFamily="18" charset="-127"/>
                <a:ea typeface="HY나무B" pitchFamily="18" charset="-127"/>
              </a:rPr>
              <a:t>미에로화이바</a:t>
            </a:r>
            <a:r>
              <a:rPr lang="en-US" altLang="ko-KR" sz="1200" dirty="0" smtClean="0">
                <a:latin typeface="HY나무B" pitchFamily="18" charset="-127"/>
                <a:ea typeface="HY나무B" pitchFamily="18" charset="-127"/>
              </a:rPr>
              <a:t>) </a:t>
            </a:r>
            <a:r>
              <a:rPr lang="ko-KR" altLang="en-US" sz="1200" dirty="0" err="1" smtClean="0">
                <a:latin typeface="HY나무B" pitchFamily="18" charset="-127"/>
                <a:ea typeface="HY나무B" pitchFamily="18" charset="-127"/>
              </a:rPr>
              <a:t>모바일</a:t>
            </a:r>
            <a:endParaRPr lang="ko-KR" altLang="en-US" sz="1200" dirty="0">
              <a:latin typeface="HY나무B" pitchFamily="18" charset="-127"/>
              <a:ea typeface="HY나무B" pitchFamily="18" charset="-127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501" y="750498"/>
            <a:ext cx="1440419" cy="2933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150" y="3619586"/>
            <a:ext cx="1353123" cy="2710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097016" y="6422467"/>
            <a:ext cx="3240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이미지 출처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:https://google.com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953000" y="333989"/>
            <a:ext cx="864096" cy="687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913159" y="1036256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#FFFFFF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63302" y="543463"/>
            <a:ext cx="606431" cy="4823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962462" y="1036256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#000000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088554" y="543463"/>
            <a:ext cx="600750" cy="47785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884873" y="1042391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#FFC649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273" y="2025221"/>
            <a:ext cx="1503590" cy="2949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654509" y="164712"/>
            <a:ext cx="16240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Color</a:t>
            </a:r>
            <a:endParaRPr lang="ko-KR" altLang="en-US" sz="1600" dirty="0"/>
          </a:p>
        </p:txBody>
      </p:sp>
      <p:pic>
        <p:nvPicPr>
          <p:cNvPr id="9222" name="Picture 6" descr="D:\장준희\아이콘\menu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462" y="3024440"/>
            <a:ext cx="310556" cy="21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081182" y="1510208"/>
            <a:ext cx="889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Fonts</a:t>
            </a:r>
            <a:endParaRPr lang="ko-KR" alt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5741679" y="1848761"/>
            <a:ext cx="1568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/>
              <a:t>Nanum</a:t>
            </a:r>
            <a:r>
              <a:rPr lang="en-US" altLang="ko-KR" sz="1200" dirty="0" smtClean="0"/>
              <a:t> Gothic</a:t>
            </a:r>
            <a:endParaRPr lang="ko-KR" altLang="en-US" sz="1200" dirty="0"/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582" y="1609593"/>
            <a:ext cx="1556848" cy="89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081181" y="2564904"/>
            <a:ext cx="889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Icons</a:t>
            </a:r>
            <a:endParaRPr lang="ko-KR" altLang="en-US" sz="1600" dirty="0"/>
          </a:p>
        </p:txBody>
      </p:sp>
      <p:pic>
        <p:nvPicPr>
          <p:cNvPr id="9224" name="Picture 8" descr="D:\장준희\아이콘\glasse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373" y="3034400"/>
            <a:ext cx="296290" cy="20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5" name="Picture 9" descr="D:\장준희\아이콘\Untitled-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769" y="3026753"/>
            <a:ext cx="303927" cy="21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D:\장준희\아이콘\user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925" y="3018003"/>
            <a:ext cx="343258" cy="23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7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042" y="3007018"/>
            <a:ext cx="243508" cy="251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261" y="3344530"/>
            <a:ext cx="1504289" cy="27505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462" y="3783855"/>
            <a:ext cx="422485" cy="42248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500" y="3795262"/>
            <a:ext cx="422485" cy="4224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530" y="3786636"/>
            <a:ext cx="422485" cy="42248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574" y="3783854"/>
            <a:ext cx="422485" cy="42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7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실행">
  <a:themeElements>
    <a:clrScheme name="실행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실행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실행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309</TotalTime>
  <Words>240</Words>
  <Application>Microsoft Office PowerPoint</Application>
  <PresentationFormat>A4 용지(210x297mm)</PresentationFormat>
  <Paragraphs>99</Paragraphs>
  <Slides>14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5" baseType="lpstr">
      <vt:lpstr>실행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20</cp:revision>
  <dcterms:created xsi:type="dcterms:W3CDTF">2019-08-07T00:27:56Z</dcterms:created>
  <dcterms:modified xsi:type="dcterms:W3CDTF">2019-08-07T05:37:08Z</dcterms:modified>
</cp:coreProperties>
</file>